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299" r:id="rId6"/>
    <p:sldId id="301" r:id="rId7"/>
    <p:sldId id="300" r:id="rId8"/>
    <p:sldId id="306" r:id="rId9"/>
    <p:sldId id="307" r:id="rId10"/>
    <p:sldId id="308" r:id="rId11"/>
    <p:sldId id="309" r:id="rId12"/>
    <p:sldId id="310" r:id="rId13"/>
    <p:sldId id="302" r:id="rId14"/>
    <p:sldId id="303" r:id="rId15"/>
    <p:sldId id="304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839459-5388-4923-8198-F37DAEE191D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B323FD8-B511-45D3-8179-CAA69FD41375}">
      <dgm:prSet phldrT="[Text]"/>
      <dgm:spPr/>
      <dgm:t>
        <a:bodyPr/>
        <a:lstStyle/>
        <a:p>
          <a:r>
            <a:rPr lang="en-US" dirty="0"/>
            <a:t>Gathering Data</a:t>
          </a:r>
        </a:p>
      </dgm:t>
    </dgm:pt>
    <dgm:pt modelId="{C37F63C0-35D6-485A-9F15-35B3C490F631}" type="parTrans" cxnId="{8AF6C9A2-2DC8-447E-8185-BA613E2067F9}">
      <dgm:prSet/>
      <dgm:spPr/>
      <dgm:t>
        <a:bodyPr/>
        <a:lstStyle/>
        <a:p>
          <a:endParaRPr lang="en-US"/>
        </a:p>
      </dgm:t>
    </dgm:pt>
    <dgm:pt modelId="{6E0E342B-F514-41E1-9911-7CF4161847F1}" type="sibTrans" cxnId="{8AF6C9A2-2DC8-447E-8185-BA613E2067F9}">
      <dgm:prSet/>
      <dgm:spPr/>
      <dgm:t>
        <a:bodyPr/>
        <a:lstStyle/>
        <a:p>
          <a:endParaRPr lang="en-US"/>
        </a:p>
      </dgm:t>
    </dgm:pt>
    <dgm:pt modelId="{CDD15945-A728-4F51-987E-AB420646316E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22CEE5D7-FFD3-4956-9B62-BAAB3144ED4C}" type="parTrans" cxnId="{EA68FE1E-464B-4DF6-8557-0D24B3504284}">
      <dgm:prSet/>
      <dgm:spPr/>
      <dgm:t>
        <a:bodyPr/>
        <a:lstStyle/>
        <a:p>
          <a:endParaRPr lang="en-US"/>
        </a:p>
      </dgm:t>
    </dgm:pt>
    <dgm:pt modelId="{6DAD6E80-EABA-4293-9BAF-4C34A13146B9}" type="sibTrans" cxnId="{EA68FE1E-464B-4DF6-8557-0D24B3504284}">
      <dgm:prSet/>
      <dgm:spPr/>
      <dgm:t>
        <a:bodyPr/>
        <a:lstStyle/>
        <a:p>
          <a:endParaRPr lang="en-US"/>
        </a:p>
      </dgm:t>
    </dgm:pt>
    <dgm:pt modelId="{3597D6D8-E141-44C0-B451-50237ECBE2B0}">
      <dgm:prSet phldrT="[Text]"/>
      <dgm:spPr/>
      <dgm:t>
        <a:bodyPr/>
        <a:lstStyle/>
        <a:p>
          <a:r>
            <a:rPr lang="en-US" dirty="0"/>
            <a:t>Remove outliers from dataset</a:t>
          </a:r>
        </a:p>
      </dgm:t>
    </dgm:pt>
    <dgm:pt modelId="{C6443673-5DB0-4C05-988D-2D9CB9953BF3}" type="parTrans" cxnId="{32A9E6D9-5E79-497D-AC3B-018C188D5681}">
      <dgm:prSet/>
      <dgm:spPr/>
      <dgm:t>
        <a:bodyPr/>
        <a:lstStyle/>
        <a:p>
          <a:endParaRPr lang="en-US"/>
        </a:p>
      </dgm:t>
    </dgm:pt>
    <dgm:pt modelId="{CCF0A846-69BE-455E-A8DC-7BD832BF2521}" type="sibTrans" cxnId="{32A9E6D9-5E79-497D-AC3B-018C188D5681}">
      <dgm:prSet/>
      <dgm:spPr/>
      <dgm:t>
        <a:bodyPr/>
        <a:lstStyle/>
        <a:p>
          <a:endParaRPr lang="en-US"/>
        </a:p>
      </dgm:t>
    </dgm:pt>
    <dgm:pt modelId="{A7738334-9312-47C6-92E0-895A6EB7F581}">
      <dgm:prSet phldrT="[Text]"/>
      <dgm:spPr/>
      <dgm:t>
        <a:bodyPr/>
        <a:lstStyle/>
        <a:p>
          <a:r>
            <a:rPr lang="en-US" dirty="0"/>
            <a:t>Evaluating the model’s Performance – Grid Search</a:t>
          </a:r>
        </a:p>
      </dgm:t>
    </dgm:pt>
    <dgm:pt modelId="{43FBD895-0220-491A-A0C4-C06BBB97C50E}" type="parTrans" cxnId="{D80EE040-83F5-4CA8-8C97-4DABEE2DCF7B}">
      <dgm:prSet/>
      <dgm:spPr/>
      <dgm:t>
        <a:bodyPr/>
        <a:lstStyle/>
        <a:p>
          <a:endParaRPr lang="en-US"/>
        </a:p>
      </dgm:t>
    </dgm:pt>
    <dgm:pt modelId="{52E42021-FA10-4638-A628-6B8B84BD8E2E}" type="sibTrans" cxnId="{D80EE040-83F5-4CA8-8C97-4DABEE2DCF7B}">
      <dgm:prSet/>
      <dgm:spPr/>
      <dgm:t>
        <a:bodyPr/>
        <a:lstStyle/>
        <a:p>
          <a:endParaRPr lang="en-US"/>
        </a:p>
      </dgm:t>
    </dgm:pt>
    <dgm:pt modelId="{20C1C4DB-720D-4EF1-83D8-06A99CC35C61}">
      <dgm:prSet phldrT="[Text]"/>
      <dgm:spPr/>
      <dgm:t>
        <a:bodyPr/>
        <a:lstStyle/>
        <a:p>
          <a:r>
            <a:rPr lang="en-US" dirty="0"/>
            <a:t>Dimensionally Reduction</a:t>
          </a:r>
        </a:p>
      </dgm:t>
    </dgm:pt>
    <dgm:pt modelId="{AD7931F8-ECF7-492C-B8E6-49236C4A02DD}" type="parTrans" cxnId="{B6231D26-6CFF-4F81-B596-A7BE7EBF1183}">
      <dgm:prSet/>
      <dgm:spPr/>
      <dgm:t>
        <a:bodyPr/>
        <a:lstStyle/>
        <a:p>
          <a:endParaRPr lang="en-US"/>
        </a:p>
      </dgm:t>
    </dgm:pt>
    <dgm:pt modelId="{19D49F30-C0BB-428C-8551-D644001E7FA0}" type="sibTrans" cxnId="{B6231D26-6CFF-4F81-B596-A7BE7EBF1183}">
      <dgm:prSet/>
      <dgm:spPr/>
      <dgm:t>
        <a:bodyPr/>
        <a:lstStyle/>
        <a:p>
          <a:endParaRPr lang="en-US"/>
        </a:p>
      </dgm:t>
    </dgm:pt>
    <dgm:pt modelId="{FBCEECB3-6DA6-4D71-AB06-6B033CC5BE9A}">
      <dgm:prSet phldrT="[Text]"/>
      <dgm:spPr/>
      <dgm:t>
        <a:bodyPr/>
        <a:lstStyle/>
        <a:p>
          <a:r>
            <a:rPr lang="en-US" dirty="0"/>
            <a:t>Choose a regression machine learning algorithm</a:t>
          </a:r>
        </a:p>
      </dgm:t>
    </dgm:pt>
    <dgm:pt modelId="{AA210B0D-D347-4567-B3F8-791AEA3458D6}" type="parTrans" cxnId="{3D319963-F4E1-4ADB-B635-73CABCA0EBE2}">
      <dgm:prSet/>
      <dgm:spPr/>
      <dgm:t>
        <a:bodyPr/>
        <a:lstStyle/>
        <a:p>
          <a:endParaRPr lang="en-US"/>
        </a:p>
      </dgm:t>
    </dgm:pt>
    <dgm:pt modelId="{34F03460-CFED-4A91-90E9-D37213B28859}" type="sibTrans" cxnId="{3D319963-F4E1-4ADB-B635-73CABCA0EBE2}">
      <dgm:prSet/>
      <dgm:spPr/>
      <dgm:t>
        <a:bodyPr/>
        <a:lstStyle/>
        <a:p>
          <a:endParaRPr lang="en-US"/>
        </a:p>
      </dgm:t>
    </dgm:pt>
    <dgm:pt modelId="{58B59249-831B-4974-9CC6-17D06C705809}">
      <dgm:prSet phldrT="[Text]"/>
      <dgm:spPr/>
      <dgm:t>
        <a:bodyPr/>
        <a:lstStyle/>
        <a:p>
          <a:r>
            <a:rPr lang="en-US" dirty="0"/>
            <a:t>Real Estate Price</a:t>
          </a:r>
        </a:p>
      </dgm:t>
    </dgm:pt>
    <dgm:pt modelId="{436457BC-988B-4788-B63C-A5FBF4E06503}" type="parTrans" cxnId="{6419C9E7-6FC5-4EBE-8510-3E3ACD7FF35D}">
      <dgm:prSet/>
      <dgm:spPr/>
      <dgm:t>
        <a:bodyPr/>
        <a:lstStyle/>
        <a:p>
          <a:endParaRPr lang="en-US"/>
        </a:p>
      </dgm:t>
    </dgm:pt>
    <dgm:pt modelId="{FA3BF58B-0EDB-4CF9-AF3F-E08E9B9484D2}" type="sibTrans" cxnId="{6419C9E7-6FC5-4EBE-8510-3E3ACD7FF35D}">
      <dgm:prSet/>
      <dgm:spPr/>
      <dgm:t>
        <a:bodyPr/>
        <a:lstStyle/>
        <a:p>
          <a:endParaRPr lang="en-US"/>
        </a:p>
      </dgm:t>
    </dgm:pt>
    <dgm:pt modelId="{6ED96F17-03B9-4D5D-8309-5D80ED20D6D7}" type="pres">
      <dgm:prSet presAssocID="{62839459-5388-4923-8198-F37DAEE191DA}" presName="linearFlow" presStyleCnt="0">
        <dgm:presLayoutVars>
          <dgm:resizeHandles val="exact"/>
        </dgm:presLayoutVars>
      </dgm:prSet>
      <dgm:spPr/>
    </dgm:pt>
    <dgm:pt modelId="{3C432840-C7E3-4FF8-BCDF-05EC41820950}" type="pres">
      <dgm:prSet presAssocID="{7B323FD8-B511-45D3-8179-CAA69FD41375}" presName="node" presStyleLbl="node1" presStyleIdx="0" presStyleCnt="7">
        <dgm:presLayoutVars>
          <dgm:bulletEnabled val="1"/>
        </dgm:presLayoutVars>
      </dgm:prSet>
      <dgm:spPr/>
    </dgm:pt>
    <dgm:pt modelId="{70A41E1F-E0FA-49CB-BE5C-37350FC52CF2}" type="pres">
      <dgm:prSet presAssocID="{6E0E342B-F514-41E1-9911-7CF4161847F1}" presName="sibTrans" presStyleLbl="sibTrans2D1" presStyleIdx="0" presStyleCnt="6"/>
      <dgm:spPr/>
    </dgm:pt>
    <dgm:pt modelId="{7A9088DF-2624-4B35-A203-32809A8A31C8}" type="pres">
      <dgm:prSet presAssocID="{6E0E342B-F514-41E1-9911-7CF4161847F1}" presName="connectorText" presStyleLbl="sibTrans2D1" presStyleIdx="0" presStyleCnt="6"/>
      <dgm:spPr/>
    </dgm:pt>
    <dgm:pt modelId="{E121A4C9-E698-494B-91F9-F43EE51DF302}" type="pres">
      <dgm:prSet presAssocID="{CDD15945-A728-4F51-987E-AB420646316E}" presName="node" presStyleLbl="node1" presStyleIdx="1" presStyleCnt="7">
        <dgm:presLayoutVars>
          <dgm:bulletEnabled val="1"/>
        </dgm:presLayoutVars>
      </dgm:prSet>
      <dgm:spPr/>
    </dgm:pt>
    <dgm:pt modelId="{5FD143F9-97E1-493A-B4B0-C979C0073548}" type="pres">
      <dgm:prSet presAssocID="{6DAD6E80-EABA-4293-9BAF-4C34A13146B9}" presName="sibTrans" presStyleLbl="sibTrans2D1" presStyleIdx="1" presStyleCnt="6"/>
      <dgm:spPr/>
    </dgm:pt>
    <dgm:pt modelId="{B86751F0-3DBD-493C-9333-CEF3F7D177BE}" type="pres">
      <dgm:prSet presAssocID="{6DAD6E80-EABA-4293-9BAF-4C34A13146B9}" presName="connectorText" presStyleLbl="sibTrans2D1" presStyleIdx="1" presStyleCnt="6"/>
      <dgm:spPr/>
    </dgm:pt>
    <dgm:pt modelId="{E242D6AA-0B66-4AD7-877E-81C8B38C71ED}" type="pres">
      <dgm:prSet presAssocID="{20C1C4DB-720D-4EF1-83D8-06A99CC35C61}" presName="node" presStyleLbl="node1" presStyleIdx="2" presStyleCnt="7">
        <dgm:presLayoutVars>
          <dgm:bulletEnabled val="1"/>
        </dgm:presLayoutVars>
      </dgm:prSet>
      <dgm:spPr/>
    </dgm:pt>
    <dgm:pt modelId="{6B4D9DF9-5DDA-4A42-86AA-C50B49C314CD}" type="pres">
      <dgm:prSet presAssocID="{19D49F30-C0BB-428C-8551-D644001E7FA0}" presName="sibTrans" presStyleLbl="sibTrans2D1" presStyleIdx="2" presStyleCnt="6"/>
      <dgm:spPr/>
    </dgm:pt>
    <dgm:pt modelId="{8EA6D7D7-675B-4EC9-A14C-5CF603C2DC66}" type="pres">
      <dgm:prSet presAssocID="{19D49F30-C0BB-428C-8551-D644001E7FA0}" presName="connectorText" presStyleLbl="sibTrans2D1" presStyleIdx="2" presStyleCnt="6"/>
      <dgm:spPr/>
    </dgm:pt>
    <dgm:pt modelId="{DB2EA94E-1615-4C2C-8329-35B71F2D4F77}" type="pres">
      <dgm:prSet presAssocID="{3597D6D8-E141-44C0-B451-50237ECBE2B0}" presName="node" presStyleLbl="node1" presStyleIdx="3" presStyleCnt="7">
        <dgm:presLayoutVars>
          <dgm:bulletEnabled val="1"/>
        </dgm:presLayoutVars>
      </dgm:prSet>
      <dgm:spPr/>
    </dgm:pt>
    <dgm:pt modelId="{7B77EC6D-97D9-492F-8435-09D60C76CA9B}" type="pres">
      <dgm:prSet presAssocID="{CCF0A846-69BE-455E-A8DC-7BD832BF2521}" presName="sibTrans" presStyleLbl="sibTrans2D1" presStyleIdx="3" presStyleCnt="6"/>
      <dgm:spPr/>
    </dgm:pt>
    <dgm:pt modelId="{7A9C5557-48C7-4402-9879-FF642099961A}" type="pres">
      <dgm:prSet presAssocID="{CCF0A846-69BE-455E-A8DC-7BD832BF2521}" presName="connectorText" presStyleLbl="sibTrans2D1" presStyleIdx="3" presStyleCnt="6"/>
      <dgm:spPr/>
    </dgm:pt>
    <dgm:pt modelId="{7C19D32C-82F6-4DA2-B455-49CA8BB3116F}" type="pres">
      <dgm:prSet presAssocID="{FBCEECB3-6DA6-4D71-AB06-6B033CC5BE9A}" presName="node" presStyleLbl="node1" presStyleIdx="4" presStyleCnt="7">
        <dgm:presLayoutVars>
          <dgm:bulletEnabled val="1"/>
        </dgm:presLayoutVars>
      </dgm:prSet>
      <dgm:spPr/>
    </dgm:pt>
    <dgm:pt modelId="{CEB60530-120E-442E-A568-9893C6573C93}" type="pres">
      <dgm:prSet presAssocID="{34F03460-CFED-4A91-90E9-D37213B28859}" presName="sibTrans" presStyleLbl="sibTrans2D1" presStyleIdx="4" presStyleCnt="6"/>
      <dgm:spPr/>
    </dgm:pt>
    <dgm:pt modelId="{4A4E6556-930C-40D8-98E6-64E82C84923B}" type="pres">
      <dgm:prSet presAssocID="{34F03460-CFED-4A91-90E9-D37213B28859}" presName="connectorText" presStyleLbl="sibTrans2D1" presStyleIdx="4" presStyleCnt="6"/>
      <dgm:spPr/>
    </dgm:pt>
    <dgm:pt modelId="{00652A4D-A70B-4AF2-9439-14D46950FADE}" type="pres">
      <dgm:prSet presAssocID="{A7738334-9312-47C6-92E0-895A6EB7F581}" presName="node" presStyleLbl="node1" presStyleIdx="5" presStyleCnt="7">
        <dgm:presLayoutVars>
          <dgm:bulletEnabled val="1"/>
        </dgm:presLayoutVars>
      </dgm:prSet>
      <dgm:spPr/>
    </dgm:pt>
    <dgm:pt modelId="{43A11055-58FF-4558-829C-0F5AF333F142}" type="pres">
      <dgm:prSet presAssocID="{52E42021-FA10-4638-A628-6B8B84BD8E2E}" presName="sibTrans" presStyleLbl="sibTrans2D1" presStyleIdx="5" presStyleCnt="6"/>
      <dgm:spPr/>
    </dgm:pt>
    <dgm:pt modelId="{9013282D-CED0-4105-9860-7237347CEA9C}" type="pres">
      <dgm:prSet presAssocID="{52E42021-FA10-4638-A628-6B8B84BD8E2E}" presName="connectorText" presStyleLbl="sibTrans2D1" presStyleIdx="5" presStyleCnt="6"/>
      <dgm:spPr/>
    </dgm:pt>
    <dgm:pt modelId="{19956228-9516-4D33-833C-519C6AD07206}" type="pres">
      <dgm:prSet presAssocID="{58B59249-831B-4974-9CC6-17D06C705809}" presName="node" presStyleLbl="node1" presStyleIdx="6" presStyleCnt="7">
        <dgm:presLayoutVars>
          <dgm:bulletEnabled val="1"/>
        </dgm:presLayoutVars>
      </dgm:prSet>
      <dgm:spPr/>
    </dgm:pt>
  </dgm:ptLst>
  <dgm:cxnLst>
    <dgm:cxn modelId="{1D15C001-493B-45A8-8C47-A0A05544A464}" type="presOf" srcId="{52E42021-FA10-4638-A628-6B8B84BD8E2E}" destId="{43A11055-58FF-4558-829C-0F5AF333F142}" srcOrd="0" destOrd="0" presId="urn:microsoft.com/office/officeart/2005/8/layout/process2"/>
    <dgm:cxn modelId="{EA68FE1E-464B-4DF6-8557-0D24B3504284}" srcId="{62839459-5388-4923-8198-F37DAEE191DA}" destId="{CDD15945-A728-4F51-987E-AB420646316E}" srcOrd="1" destOrd="0" parTransId="{22CEE5D7-FFD3-4956-9B62-BAAB3144ED4C}" sibTransId="{6DAD6E80-EABA-4293-9BAF-4C34A13146B9}"/>
    <dgm:cxn modelId="{B6231D26-6CFF-4F81-B596-A7BE7EBF1183}" srcId="{62839459-5388-4923-8198-F37DAEE191DA}" destId="{20C1C4DB-720D-4EF1-83D8-06A99CC35C61}" srcOrd="2" destOrd="0" parTransId="{AD7931F8-ECF7-492C-B8E6-49236C4A02DD}" sibTransId="{19D49F30-C0BB-428C-8551-D644001E7FA0}"/>
    <dgm:cxn modelId="{549E3E28-8F10-413E-93C8-08AE09E8E6AC}" type="presOf" srcId="{CCF0A846-69BE-455E-A8DC-7BD832BF2521}" destId="{7A9C5557-48C7-4402-9879-FF642099961A}" srcOrd="1" destOrd="0" presId="urn:microsoft.com/office/officeart/2005/8/layout/process2"/>
    <dgm:cxn modelId="{BFFEC932-64D9-4182-9170-D4C35DBA265D}" type="presOf" srcId="{7B323FD8-B511-45D3-8179-CAA69FD41375}" destId="{3C432840-C7E3-4FF8-BCDF-05EC41820950}" srcOrd="0" destOrd="0" presId="urn:microsoft.com/office/officeart/2005/8/layout/process2"/>
    <dgm:cxn modelId="{72AC903C-E440-45A6-945D-9D58453E5B51}" type="presOf" srcId="{3597D6D8-E141-44C0-B451-50237ECBE2B0}" destId="{DB2EA94E-1615-4C2C-8329-35B71F2D4F77}" srcOrd="0" destOrd="0" presId="urn:microsoft.com/office/officeart/2005/8/layout/process2"/>
    <dgm:cxn modelId="{D80EE040-83F5-4CA8-8C97-4DABEE2DCF7B}" srcId="{62839459-5388-4923-8198-F37DAEE191DA}" destId="{A7738334-9312-47C6-92E0-895A6EB7F581}" srcOrd="5" destOrd="0" parTransId="{43FBD895-0220-491A-A0C4-C06BBB97C50E}" sibTransId="{52E42021-FA10-4638-A628-6B8B84BD8E2E}"/>
    <dgm:cxn modelId="{46DED75C-C625-48A9-A1D9-C2121CF08B27}" type="presOf" srcId="{34F03460-CFED-4A91-90E9-D37213B28859}" destId="{CEB60530-120E-442E-A568-9893C6573C93}" srcOrd="0" destOrd="0" presId="urn:microsoft.com/office/officeart/2005/8/layout/process2"/>
    <dgm:cxn modelId="{BADB9F62-FA4C-4DD9-9671-077EB5E38B8C}" type="presOf" srcId="{19D49F30-C0BB-428C-8551-D644001E7FA0}" destId="{6B4D9DF9-5DDA-4A42-86AA-C50B49C314CD}" srcOrd="0" destOrd="0" presId="urn:microsoft.com/office/officeart/2005/8/layout/process2"/>
    <dgm:cxn modelId="{3D319963-F4E1-4ADB-B635-73CABCA0EBE2}" srcId="{62839459-5388-4923-8198-F37DAEE191DA}" destId="{FBCEECB3-6DA6-4D71-AB06-6B033CC5BE9A}" srcOrd="4" destOrd="0" parTransId="{AA210B0D-D347-4567-B3F8-791AEA3458D6}" sibTransId="{34F03460-CFED-4A91-90E9-D37213B28859}"/>
    <dgm:cxn modelId="{80029270-2113-4FE4-B581-341FF99DCF89}" type="presOf" srcId="{34F03460-CFED-4A91-90E9-D37213B28859}" destId="{4A4E6556-930C-40D8-98E6-64E82C84923B}" srcOrd="1" destOrd="0" presId="urn:microsoft.com/office/officeart/2005/8/layout/process2"/>
    <dgm:cxn modelId="{0BCAA776-E162-4F84-A712-FC28734D2B3D}" type="presOf" srcId="{6E0E342B-F514-41E1-9911-7CF4161847F1}" destId="{7A9088DF-2624-4B35-A203-32809A8A31C8}" srcOrd="1" destOrd="0" presId="urn:microsoft.com/office/officeart/2005/8/layout/process2"/>
    <dgm:cxn modelId="{B48BE276-F85A-4008-B0E7-DB91C2E4C05A}" type="presOf" srcId="{CCF0A846-69BE-455E-A8DC-7BD832BF2521}" destId="{7B77EC6D-97D9-492F-8435-09D60C76CA9B}" srcOrd="0" destOrd="0" presId="urn:microsoft.com/office/officeart/2005/8/layout/process2"/>
    <dgm:cxn modelId="{0D862459-C290-419E-89F5-32EC6B8BD13A}" type="presOf" srcId="{A7738334-9312-47C6-92E0-895A6EB7F581}" destId="{00652A4D-A70B-4AF2-9439-14D46950FADE}" srcOrd="0" destOrd="0" presId="urn:microsoft.com/office/officeart/2005/8/layout/process2"/>
    <dgm:cxn modelId="{8A9FEB90-AFF6-4991-B8D8-877C543CC8B4}" type="presOf" srcId="{6E0E342B-F514-41E1-9911-7CF4161847F1}" destId="{70A41E1F-E0FA-49CB-BE5C-37350FC52CF2}" srcOrd="0" destOrd="0" presId="urn:microsoft.com/office/officeart/2005/8/layout/process2"/>
    <dgm:cxn modelId="{E92DCB93-8989-49F5-BF7F-59FBB2B3BADB}" type="presOf" srcId="{6DAD6E80-EABA-4293-9BAF-4C34A13146B9}" destId="{5FD143F9-97E1-493A-B4B0-C979C0073548}" srcOrd="0" destOrd="0" presId="urn:microsoft.com/office/officeart/2005/8/layout/process2"/>
    <dgm:cxn modelId="{8AF6C9A2-2DC8-447E-8185-BA613E2067F9}" srcId="{62839459-5388-4923-8198-F37DAEE191DA}" destId="{7B323FD8-B511-45D3-8179-CAA69FD41375}" srcOrd="0" destOrd="0" parTransId="{C37F63C0-35D6-485A-9F15-35B3C490F631}" sibTransId="{6E0E342B-F514-41E1-9911-7CF4161847F1}"/>
    <dgm:cxn modelId="{895284C8-9C78-4177-9A93-EF8A26AB82D7}" type="presOf" srcId="{52E42021-FA10-4638-A628-6B8B84BD8E2E}" destId="{9013282D-CED0-4105-9860-7237347CEA9C}" srcOrd="1" destOrd="0" presId="urn:microsoft.com/office/officeart/2005/8/layout/process2"/>
    <dgm:cxn modelId="{1D127AC9-77A0-4F90-8D1C-EDE708A3AB10}" type="presOf" srcId="{20C1C4DB-720D-4EF1-83D8-06A99CC35C61}" destId="{E242D6AA-0B66-4AD7-877E-81C8B38C71ED}" srcOrd="0" destOrd="0" presId="urn:microsoft.com/office/officeart/2005/8/layout/process2"/>
    <dgm:cxn modelId="{C8A3A2CB-32B4-4EEF-90B1-FAD2C69A8A4F}" type="presOf" srcId="{FBCEECB3-6DA6-4D71-AB06-6B033CC5BE9A}" destId="{7C19D32C-82F6-4DA2-B455-49CA8BB3116F}" srcOrd="0" destOrd="0" presId="urn:microsoft.com/office/officeart/2005/8/layout/process2"/>
    <dgm:cxn modelId="{BF8316D3-1AC3-4198-AEF5-347C9AA6C7DE}" type="presOf" srcId="{CDD15945-A728-4F51-987E-AB420646316E}" destId="{E121A4C9-E698-494B-91F9-F43EE51DF302}" srcOrd="0" destOrd="0" presId="urn:microsoft.com/office/officeart/2005/8/layout/process2"/>
    <dgm:cxn modelId="{32A9E6D9-5E79-497D-AC3B-018C188D5681}" srcId="{62839459-5388-4923-8198-F37DAEE191DA}" destId="{3597D6D8-E141-44C0-B451-50237ECBE2B0}" srcOrd="3" destOrd="0" parTransId="{C6443673-5DB0-4C05-988D-2D9CB9953BF3}" sibTransId="{CCF0A846-69BE-455E-A8DC-7BD832BF2521}"/>
    <dgm:cxn modelId="{7A374BDA-394F-44BE-9356-12DA22216F1B}" type="presOf" srcId="{6DAD6E80-EABA-4293-9BAF-4C34A13146B9}" destId="{B86751F0-3DBD-493C-9333-CEF3F7D177BE}" srcOrd="1" destOrd="0" presId="urn:microsoft.com/office/officeart/2005/8/layout/process2"/>
    <dgm:cxn modelId="{B11DB8DB-BF17-44BF-8D39-F0735CDB8FF6}" type="presOf" srcId="{19D49F30-C0BB-428C-8551-D644001E7FA0}" destId="{8EA6D7D7-675B-4EC9-A14C-5CF603C2DC66}" srcOrd="1" destOrd="0" presId="urn:microsoft.com/office/officeart/2005/8/layout/process2"/>
    <dgm:cxn modelId="{051FB3DC-5978-4C99-ADCF-DC43AA1C9B3F}" type="presOf" srcId="{58B59249-831B-4974-9CC6-17D06C705809}" destId="{19956228-9516-4D33-833C-519C6AD07206}" srcOrd="0" destOrd="0" presId="urn:microsoft.com/office/officeart/2005/8/layout/process2"/>
    <dgm:cxn modelId="{6419C9E7-6FC5-4EBE-8510-3E3ACD7FF35D}" srcId="{62839459-5388-4923-8198-F37DAEE191DA}" destId="{58B59249-831B-4974-9CC6-17D06C705809}" srcOrd="6" destOrd="0" parTransId="{436457BC-988B-4788-B63C-A5FBF4E06503}" sibTransId="{FA3BF58B-0EDB-4CF9-AF3F-E08E9B9484D2}"/>
    <dgm:cxn modelId="{3637FCEE-0549-4DEC-AE9C-14AA13CD9F07}" type="presOf" srcId="{62839459-5388-4923-8198-F37DAEE191DA}" destId="{6ED96F17-03B9-4D5D-8309-5D80ED20D6D7}" srcOrd="0" destOrd="0" presId="urn:microsoft.com/office/officeart/2005/8/layout/process2"/>
    <dgm:cxn modelId="{A89CBF94-1B5A-4D99-BA6F-19768422FC66}" type="presParOf" srcId="{6ED96F17-03B9-4D5D-8309-5D80ED20D6D7}" destId="{3C432840-C7E3-4FF8-BCDF-05EC41820950}" srcOrd="0" destOrd="0" presId="urn:microsoft.com/office/officeart/2005/8/layout/process2"/>
    <dgm:cxn modelId="{A42DF4B5-8FBD-4E4B-88FB-35D885A4F2BF}" type="presParOf" srcId="{6ED96F17-03B9-4D5D-8309-5D80ED20D6D7}" destId="{70A41E1F-E0FA-49CB-BE5C-37350FC52CF2}" srcOrd="1" destOrd="0" presId="urn:microsoft.com/office/officeart/2005/8/layout/process2"/>
    <dgm:cxn modelId="{9C1C6351-4141-46F8-8F9C-5E70F1412A27}" type="presParOf" srcId="{70A41E1F-E0FA-49CB-BE5C-37350FC52CF2}" destId="{7A9088DF-2624-4B35-A203-32809A8A31C8}" srcOrd="0" destOrd="0" presId="urn:microsoft.com/office/officeart/2005/8/layout/process2"/>
    <dgm:cxn modelId="{1B4A1188-B970-4A03-86D6-E7340E7B305E}" type="presParOf" srcId="{6ED96F17-03B9-4D5D-8309-5D80ED20D6D7}" destId="{E121A4C9-E698-494B-91F9-F43EE51DF302}" srcOrd="2" destOrd="0" presId="urn:microsoft.com/office/officeart/2005/8/layout/process2"/>
    <dgm:cxn modelId="{1B1C70FC-ECBA-44F7-8693-87235D87DEB5}" type="presParOf" srcId="{6ED96F17-03B9-4D5D-8309-5D80ED20D6D7}" destId="{5FD143F9-97E1-493A-B4B0-C979C0073548}" srcOrd="3" destOrd="0" presId="urn:microsoft.com/office/officeart/2005/8/layout/process2"/>
    <dgm:cxn modelId="{B5ACFE8B-0693-44EE-B642-04A86E751189}" type="presParOf" srcId="{5FD143F9-97E1-493A-B4B0-C979C0073548}" destId="{B86751F0-3DBD-493C-9333-CEF3F7D177BE}" srcOrd="0" destOrd="0" presId="urn:microsoft.com/office/officeart/2005/8/layout/process2"/>
    <dgm:cxn modelId="{E939AC36-40A5-47C8-90DA-54B7204B8476}" type="presParOf" srcId="{6ED96F17-03B9-4D5D-8309-5D80ED20D6D7}" destId="{E242D6AA-0B66-4AD7-877E-81C8B38C71ED}" srcOrd="4" destOrd="0" presId="urn:microsoft.com/office/officeart/2005/8/layout/process2"/>
    <dgm:cxn modelId="{575C945A-530E-4ABC-AE2B-B89E560F9A8C}" type="presParOf" srcId="{6ED96F17-03B9-4D5D-8309-5D80ED20D6D7}" destId="{6B4D9DF9-5DDA-4A42-86AA-C50B49C314CD}" srcOrd="5" destOrd="0" presId="urn:microsoft.com/office/officeart/2005/8/layout/process2"/>
    <dgm:cxn modelId="{331C0B89-4439-46E7-BAE2-9FD480F17706}" type="presParOf" srcId="{6B4D9DF9-5DDA-4A42-86AA-C50B49C314CD}" destId="{8EA6D7D7-675B-4EC9-A14C-5CF603C2DC66}" srcOrd="0" destOrd="0" presId="urn:microsoft.com/office/officeart/2005/8/layout/process2"/>
    <dgm:cxn modelId="{16AAFF32-8538-4532-9FB7-081FA781BFA3}" type="presParOf" srcId="{6ED96F17-03B9-4D5D-8309-5D80ED20D6D7}" destId="{DB2EA94E-1615-4C2C-8329-35B71F2D4F77}" srcOrd="6" destOrd="0" presId="urn:microsoft.com/office/officeart/2005/8/layout/process2"/>
    <dgm:cxn modelId="{E966F3CE-A934-431C-81AF-3004F7170BAA}" type="presParOf" srcId="{6ED96F17-03B9-4D5D-8309-5D80ED20D6D7}" destId="{7B77EC6D-97D9-492F-8435-09D60C76CA9B}" srcOrd="7" destOrd="0" presId="urn:microsoft.com/office/officeart/2005/8/layout/process2"/>
    <dgm:cxn modelId="{39EF6E46-3043-44FB-BD8A-DA7F9EE0C73C}" type="presParOf" srcId="{7B77EC6D-97D9-492F-8435-09D60C76CA9B}" destId="{7A9C5557-48C7-4402-9879-FF642099961A}" srcOrd="0" destOrd="0" presId="urn:microsoft.com/office/officeart/2005/8/layout/process2"/>
    <dgm:cxn modelId="{025608AD-6BE5-4F31-B9B1-634DB36F19EA}" type="presParOf" srcId="{6ED96F17-03B9-4D5D-8309-5D80ED20D6D7}" destId="{7C19D32C-82F6-4DA2-B455-49CA8BB3116F}" srcOrd="8" destOrd="0" presId="urn:microsoft.com/office/officeart/2005/8/layout/process2"/>
    <dgm:cxn modelId="{7B23B495-F58C-4C72-884F-C6EDD626534A}" type="presParOf" srcId="{6ED96F17-03B9-4D5D-8309-5D80ED20D6D7}" destId="{CEB60530-120E-442E-A568-9893C6573C93}" srcOrd="9" destOrd="0" presId="urn:microsoft.com/office/officeart/2005/8/layout/process2"/>
    <dgm:cxn modelId="{588CD5D7-2F29-4BBD-9E94-D2F532A3ED9F}" type="presParOf" srcId="{CEB60530-120E-442E-A568-9893C6573C93}" destId="{4A4E6556-930C-40D8-98E6-64E82C84923B}" srcOrd="0" destOrd="0" presId="urn:microsoft.com/office/officeart/2005/8/layout/process2"/>
    <dgm:cxn modelId="{CFF4DE68-FF80-402C-91E4-98C1F3ACFCD5}" type="presParOf" srcId="{6ED96F17-03B9-4D5D-8309-5D80ED20D6D7}" destId="{00652A4D-A70B-4AF2-9439-14D46950FADE}" srcOrd="10" destOrd="0" presId="urn:microsoft.com/office/officeart/2005/8/layout/process2"/>
    <dgm:cxn modelId="{A7128967-9504-4595-B4DC-827DB04E6612}" type="presParOf" srcId="{6ED96F17-03B9-4D5D-8309-5D80ED20D6D7}" destId="{43A11055-58FF-4558-829C-0F5AF333F142}" srcOrd="11" destOrd="0" presId="urn:microsoft.com/office/officeart/2005/8/layout/process2"/>
    <dgm:cxn modelId="{FB50AD1E-9C34-411A-B487-C91F84FC6208}" type="presParOf" srcId="{43A11055-58FF-4558-829C-0F5AF333F142}" destId="{9013282D-CED0-4105-9860-7237347CEA9C}" srcOrd="0" destOrd="0" presId="urn:microsoft.com/office/officeart/2005/8/layout/process2"/>
    <dgm:cxn modelId="{F3788BFF-F623-4D13-9C9E-F7FC143CA05E}" type="presParOf" srcId="{6ED96F17-03B9-4D5D-8309-5D80ED20D6D7}" destId="{19956228-9516-4D33-833C-519C6AD07206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32840-C7E3-4FF8-BCDF-05EC41820950}">
      <dsp:nvSpPr>
        <dsp:cNvPr id="0" name=""/>
        <dsp:cNvSpPr/>
      </dsp:nvSpPr>
      <dsp:spPr>
        <a:xfrm>
          <a:off x="3037561" y="661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Gathering Data</a:t>
          </a:r>
        </a:p>
      </dsp:txBody>
      <dsp:txXfrm>
        <a:off x="3053428" y="16528"/>
        <a:ext cx="2021143" cy="510000"/>
      </dsp:txXfrm>
    </dsp:sp>
    <dsp:sp modelId="{70A41E1F-E0FA-49CB-BE5C-37350FC52CF2}">
      <dsp:nvSpPr>
        <dsp:cNvPr id="0" name=""/>
        <dsp:cNvSpPr/>
      </dsp:nvSpPr>
      <dsp:spPr>
        <a:xfrm rot="5400000">
          <a:off x="3962424" y="555939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576254"/>
        <a:ext cx="146268" cy="142205"/>
      </dsp:txXfrm>
    </dsp:sp>
    <dsp:sp modelId="{E121A4C9-E698-494B-91F9-F43EE51DF302}">
      <dsp:nvSpPr>
        <dsp:cNvPr id="0" name=""/>
        <dsp:cNvSpPr/>
      </dsp:nvSpPr>
      <dsp:spPr>
        <a:xfrm>
          <a:off x="3037561" y="813263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Data</a:t>
          </a:r>
        </a:p>
      </dsp:txBody>
      <dsp:txXfrm>
        <a:off x="3053428" y="829130"/>
        <a:ext cx="2021143" cy="510000"/>
      </dsp:txXfrm>
    </dsp:sp>
    <dsp:sp modelId="{5FD143F9-97E1-493A-B4B0-C979C0073548}">
      <dsp:nvSpPr>
        <dsp:cNvPr id="0" name=""/>
        <dsp:cNvSpPr/>
      </dsp:nvSpPr>
      <dsp:spPr>
        <a:xfrm rot="5400000">
          <a:off x="3962424" y="1368540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1388855"/>
        <a:ext cx="146268" cy="142205"/>
      </dsp:txXfrm>
    </dsp:sp>
    <dsp:sp modelId="{E242D6AA-0B66-4AD7-877E-81C8B38C71ED}">
      <dsp:nvSpPr>
        <dsp:cNvPr id="0" name=""/>
        <dsp:cNvSpPr/>
      </dsp:nvSpPr>
      <dsp:spPr>
        <a:xfrm>
          <a:off x="3037561" y="1625864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Dimensionally Reduction</a:t>
          </a:r>
        </a:p>
      </dsp:txBody>
      <dsp:txXfrm>
        <a:off x="3053428" y="1641731"/>
        <a:ext cx="2021143" cy="510000"/>
      </dsp:txXfrm>
    </dsp:sp>
    <dsp:sp modelId="{6B4D9DF9-5DDA-4A42-86AA-C50B49C314CD}">
      <dsp:nvSpPr>
        <dsp:cNvPr id="0" name=""/>
        <dsp:cNvSpPr/>
      </dsp:nvSpPr>
      <dsp:spPr>
        <a:xfrm rot="5400000">
          <a:off x="3962424" y="2181142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2201457"/>
        <a:ext cx="146268" cy="142205"/>
      </dsp:txXfrm>
    </dsp:sp>
    <dsp:sp modelId="{DB2EA94E-1615-4C2C-8329-35B71F2D4F77}">
      <dsp:nvSpPr>
        <dsp:cNvPr id="0" name=""/>
        <dsp:cNvSpPr/>
      </dsp:nvSpPr>
      <dsp:spPr>
        <a:xfrm>
          <a:off x="3037561" y="2438466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Remove outliers from dataset</a:t>
          </a:r>
        </a:p>
      </dsp:txBody>
      <dsp:txXfrm>
        <a:off x="3053428" y="2454333"/>
        <a:ext cx="2021143" cy="510000"/>
      </dsp:txXfrm>
    </dsp:sp>
    <dsp:sp modelId="{7B77EC6D-97D9-492F-8435-09D60C76CA9B}">
      <dsp:nvSpPr>
        <dsp:cNvPr id="0" name=""/>
        <dsp:cNvSpPr/>
      </dsp:nvSpPr>
      <dsp:spPr>
        <a:xfrm rot="5400000">
          <a:off x="3962424" y="2993744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3014059"/>
        <a:ext cx="146268" cy="142205"/>
      </dsp:txXfrm>
    </dsp:sp>
    <dsp:sp modelId="{7C19D32C-82F6-4DA2-B455-49CA8BB3116F}">
      <dsp:nvSpPr>
        <dsp:cNvPr id="0" name=""/>
        <dsp:cNvSpPr/>
      </dsp:nvSpPr>
      <dsp:spPr>
        <a:xfrm>
          <a:off x="3037561" y="3251067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Choose a regression machine learning algorithm</a:t>
          </a:r>
        </a:p>
      </dsp:txBody>
      <dsp:txXfrm>
        <a:off x="3053428" y="3266934"/>
        <a:ext cx="2021143" cy="510000"/>
      </dsp:txXfrm>
    </dsp:sp>
    <dsp:sp modelId="{CEB60530-120E-442E-A568-9893C6573C93}">
      <dsp:nvSpPr>
        <dsp:cNvPr id="0" name=""/>
        <dsp:cNvSpPr/>
      </dsp:nvSpPr>
      <dsp:spPr>
        <a:xfrm rot="5400000">
          <a:off x="3962424" y="3806345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3826660"/>
        <a:ext cx="146268" cy="142205"/>
      </dsp:txXfrm>
    </dsp:sp>
    <dsp:sp modelId="{00652A4D-A70B-4AF2-9439-14D46950FADE}">
      <dsp:nvSpPr>
        <dsp:cNvPr id="0" name=""/>
        <dsp:cNvSpPr/>
      </dsp:nvSpPr>
      <dsp:spPr>
        <a:xfrm>
          <a:off x="3037561" y="4063669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Evaluating the model’s Performance – Grid Search</a:t>
          </a:r>
        </a:p>
      </dsp:txBody>
      <dsp:txXfrm>
        <a:off x="3053428" y="4079536"/>
        <a:ext cx="2021143" cy="510000"/>
      </dsp:txXfrm>
    </dsp:sp>
    <dsp:sp modelId="{43A11055-58FF-4558-829C-0F5AF333F142}">
      <dsp:nvSpPr>
        <dsp:cNvPr id="0" name=""/>
        <dsp:cNvSpPr/>
      </dsp:nvSpPr>
      <dsp:spPr>
        <a:xfrm rot="5400000">
          <a:off x="3962424" y="4618947"/>
          <a:ext cx="203150" cy="2437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990866" y="4639262"/>
        <a:ext cx="146268" cy="142205"/>
      </dsp:txXfrm>
    </dsp:sp>
    <dsp:sp modelId="{19956228-9516-4D33-833C-519C6AD07206}">
      <dsp:nvSpPr>
        <dsp:cNvPr id="0" name=""/>
        <dsp:cNvSpPr/>
      </dsp:nvSpPr>
      <dsp:spPr>
        <a:xfrm>
          <a:off x="3037561" y="4876271"/>
          <a:ext cx="2052877" cy="5417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Real Estate Price</a:t>
          </a:r>
        </a:p>
      </dsp:txBody>
      <dsp:txXfrm>
        <a:off x="3053428" y="4892138"/>
        <a:ext cx="2021143" cy="5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Real Estate Price Prediction Project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7305-3CDA-4919-AC6F-087888ED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D98F-3409-4115-9681-65E88F38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COLLECTING DATA : First step of any project is like requirement elicitation that is DATA GATHERING in our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ANALYZE DATA : That includes everything starting from Data Cleaning -&gt; Checking Correlation between parameters, Remove Outliers and improving efficiency of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Then we will train the model using MACHINE LEARNING ALGORITHM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And last based on the generated graphs we will PREDICT THE COST OF THE ESTATE</a:t>
            </a:r>
          </a:p>
        </p:txBody>
      </p:sp>
    </p:spTree>
    <p:extLst>
      <p:ext uri="{BB962C8B-B14F-4D97-AF65-F5344CB8AC3E}">
        <p14:creationId xmlns:p14="http://schemas.microsoft.com/office/powerpoint/2010/main" val="227858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8D3A7F-C094-4858-9E4E-F94CF767B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940922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766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AA13F-618B-4319-84F3-483EBD6B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66A9-9442-4984-9CF0-3EBCFB72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Advantage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cost of the intermediate broker is reduced to zero…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Without any visit to different places one can have price prediction of a plot one is interested in..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Future Scope:</a:t>
            </a:r>
          </a:p>
          <a:p>
            <a:pPr lvl="1"/>
            <a:r>
              <a:rPr lang="en-US" dirty="0"/>
              <a:t>In real world scenario, we can use such a model to predict real estate price. This model should check for data, once in a month, and incorporate them to expand the dataset and produce better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0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8B83-ECA9-47B2-9484-201E780F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17" y="2195614"/>
            <a:ext cx="10058400" cy="145075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134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7C7F-CC9A-4308-B3C1-1B52CDD6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 about the team and guide: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0C424-10D1-4A41-AB28-239977DBE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7A855-E573-47D8-B70D-17C4910D9B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Mihir Y Patel – 180050131073</a:t>
            </a:r>
          </a:p>
          <a:p>
            <a:r>
              <a:rPr lang="en-US" dirty="0"/>
              <a:t>Raj Patel – 180050131079</a:t>
            </a:r>
          </a:p>
          <a:p>
            <a:r>
              <a:rPr lang="en-US" dirty="0"/>
              <a:t>Jainish N Shah - 180050131107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B6EE58-EFCB-4114-BAFF-A791CEE8B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GUiDE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A3A3B1-3983-4656-B2F8-A04210CCD5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Name : Dr. Nandini M. Chaudhari</a:t>
            </a:r>
          </a:p>
        </p:txBody>
      </p:sp>
    </p:spTree>
    <p:extLst>
      <p:ext uri="{BB962C8B-B14F-4D97-AF65-F5344CB8AC3E}">
        <p14:creationId xmlns:p14="http://schemas.microsoft.com/office/powerpoint/2010/main" val="295735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1A12D-5738-43AE-AB0D-075788072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4"/>
          <a:stretch/>
        </p:blipFill>
        <p:spPr>
          <a:xfrm>
            <a:off x="0" y="593558"/>
            <a:ext cx="12192000" cy="62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8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1EE50F-9EE7-4F3F-848A-ECF6693C0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FAC48E-662D-48A4-9F61-3411F22C7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2191603"/>
            <a:ext cx="10650538" cy="3677385"/>
          </a:xfrm>
        </p:spPr>
        <p:txBody>
          <a:bodyPr>
            <a:normAutofit/>
          </a:bodyPr>
          <a:lstStyle/>
          <a:p>
            <a:r>
              <a:rPr lang="en-US" dirty="0"/>
              <a:t>Problems faced during buying a house:</a:t>
            </a:r>
          </a:p>
          <a:p>
            <a:r>
              <a:rPr lang="en-US" dirty="0"/>
              <a:t>Depending parameters:</a:t>
            </a:r>
          </a:p>
          <a:p>
            <a:r>
              <a:rPr lang="en-US" dirty="0"/>
              <a:t>Project 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654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29F4B-88B0-4A7F-B503-2CBFF5ED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" y="387723"/>
            <a:ext cx="11748117" cy="54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3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03F08-3C4F-4C6D-A96F-44A5463F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" y="395435"/>
            <a:ext cx="11783627" cy="55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3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ACB1F-63C5-4B2E-9906-7C6A860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6" y="692458"/>
            <a:ext cx="11739228" cy="5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2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9439-BB9E-45EA-8E6A-4B2138AA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63" y="1193317"/>
            <a:ext cx="4900474" cy="4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778A9-F1FC-40CD-AB7A-E5E2C9AE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5" y="674702"/>
            <a:ext cx="11340529" cy="50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1381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Wingdings</vt:lpstr>
      <vt:lpstr>1_RetrospectVTI</vt:lpstr>
      <vt:lpstr>Real Estate Price Prediction Project</vt:lpstr>
      <vt:lpstr>Basic information about the team and guide: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 ?</vt:lpstr>
      <vt:lpstr>PowerPoint Presentation</vt:lpstr>
      <vt:lpstr>Advantage and 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2020-09-03T19:13:37Z</dcterms:created>
  <dcterms:modified xsi:type="dcterms:W3CDTF">2020-09-04T10:34:25Z</dcterms:modified>
</cp:coreProperties>
</file>